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9" r:id="rId4"/>
    <p:sldId id="268" r:id="rId5"/>
    <p:sldId id="279" r:id="rId6"/>
    <p:sldId id="278" r:id="rId7"/>
    <p:sldId id="271" r:id="rId8"/>
    <p:sldId id="273" r:id="rId9"/>
    <p:sldId id="274" r:id="rId10"/>
    <p:sldId id="276" r:id="rId11"/>
    <p:sldId id="277" r:id="rId12"/>
    <p:sldId id="280" r:id="rId13"/>
    <p:sldId id="275" r:id="rId14"/>
    <p:sldId id="281" r:id="rId15"/>
    <p:sldId id="266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9AA"/>
    <a:srgbClr val="CDE9F4"/>
    <a:srgbClr val="1AA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4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97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9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3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2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0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6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4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27CA-6F0E-42ED-98C2-71493ABDABFF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8AE37-5BBE-4482-8DBC-AFD50C92F3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3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ku_paasta.paas-ta.co.kr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56176" y="2708920"/>
            <a:ext cx="273023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</a:rPr>
              <a:t>25HOUR</a:t>
            </a:r>
          </a:p>
          <a:p>
            <a:pPr algn="r"/>
            <a:r>
              <a:rPr lang="ko-KR" altLang="en-US" sz="2000" b="1" dirty="0" err="1">
                <a:solidFill>
                  <a:schemeClr val="bg1"/>
                </a:solidFill>
              </a:rPr>
              <a:t>봉골레파스타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서경대학교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488" y="-30663"/>
            <a:ext cx="2536512" cy="25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2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6995120" cy="50405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25HOUR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초기화면 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52928" cy="520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302"/>
            <a:ext cx="5724128" cy="8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46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1196752"/>
            <a:ext cx="8583962" cy="524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6995120" cy="50405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반경 설정 기능 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52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019" y="116632"/>
            <a:ext cx="84264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25HOUR Hospital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월요일 당시 시각에 영업하고 있는 병원과 약국 검색 결과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0.5km)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16" y="1412775"/>
            <a:ext cx="9166515" cy="52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10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4854" y="0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02. PRESEN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16" y="1412776"/>
            <a:ext cx="9166516" cy="52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4019" y="116632"/>
            <a:ext cx="84264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25HOUR Hospital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일요일 당시 시각에 영업하고 있는 병원과 약국 검색 결과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반경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1km)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" y="3284984"/>
            <a:ext cx="9141770" cy="357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" y="0"/>
            <a:ext cx="9144000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6192688"/>
          </a:xfrm>
        </p:spPr>
        <p:txBody>
          <a:bodyPr>
            <a:normAutofit fontScale="92500"/>
          </a:bodyPr>
          <a:lstStyle/>
          <a:p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endParaRPr lang="en-US" altLang="ko-KR" b="1" dirty="0">
              <a:hlinkClick r:id="rId4"/>
            </a:endParaRPr>
          </a:p>
          <a:p>
            <a:pPr marL="0" indent="0" algn="ctr">
              <a:buNone/>
            </a:pPr>
            <a:r>
              <a:rPr lang="en-US" altLang="ko-KR" sz="4300" b="1" dirty="0">
                <a:hlinkClick r:id="rId4"/>
              </a:rPr>
              <a:t>http://sku_paasta.paas-ta.co.kr/</a:t>
            </a:r>
            <a:endParaRPr lang="ko-KR" alt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163571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2852936"/>
            <a:ext cx="38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317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700808"/>
            <a:ext cx="82089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사례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 포털 사이트 검색환경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25HOUR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검색환경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87" y="3245"/>
            <a:ext cx="57245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04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4277" y="79309"/>
            <a:ext cx="173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</a:rPr>
              <a:t>사례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672" y="1556792"/>
            <a:ext cx="81369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주말이나 공휴일에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b="1" dirty="0">
                <a:solidFill>
                  <a:schemeClr val="accent2"/>
                </a:solidFill>
              </a:rPr>
              <a:t>병원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이나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1"/>
                </a:solidFill>
              </a:rPr>
              <a:t>약국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찾으셨던 적 있으신가요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9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9672" y="2420888"/>
            <a:ext cx="81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닫혀있는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병원이나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약국을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마주하진 않으셨나요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3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1484784"/>
            <a:ext cx="820891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accent2"/>
                </a:solidFill>
              </a:rPr>
              <a:t>정보 과잉</a:t>
            </a:r>
            <a:r>
              <a:rPr lang="en-US" altLang="ko-KR" sz="3000" dirty="0"/>
              <a:t>[overflow of information, </a:t>
            </a:r>
            <a:r>
              <a:rPr lang="ko-KR" altLang="en-US" sz="3000" dirty="0"/>
              <a:t>情報過剩</a:t>
            </a:r>
            <a:r>
              <a:rPr lang="en-US" altLang="ko-KR" sz="3000" dirty="0"/>
              <a:t>]</a:t>
            </a: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원하지 않는 정보가 너무 많이 유출되는 현상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오늘도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TMI(Too Much Information)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시대에 살아가고 있는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세기 사람들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사람들을 위해 </a:t>
            </a:r>
            <a:r>
              <a:rPr lang="ko-KR" alt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저희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준비했습니다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44" y="0"/>
            <a:ext cx="59912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0683" y="395564"/>
            <a:ext cx="820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포털사이트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결과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7" y="978054"/>
            <a:ext cx="5481785" cy="695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0" y="1820436"/>
            <a:ext cx="5184576" cy="45274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362" y="1628542"/>
            <a:ext cx="3332014" cy="14163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144" y="3359080"/>
            <a:ext cx="3312368" cy="12706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062" y="4943902"/>
            <a:ext cx="32956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4854" y="0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02. PRESEN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019" y="399382"/>
            <a:ext cx="820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포털사이트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결과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7" y="1851509"/>
            <a:ext cx="5117157" cy="45608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7" y="984780"/>
            <a:ext cx="6341293" cy="8394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44" y="1824223"/>
            <a:ext cx="2867025" cy="1381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144" y="3320891"/>
            <a:ext cx="3000375" cy="1447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738" y="4768691"/>
            <a:ext cx="2787836" cy="14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4854" y="0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02. PRESEN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9092" y="206461"/>
            <a:ext cx="820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포털사이트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결과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6" y="1379826"/>
            <a:ext cx="3456384" cy="5019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85" y="116632"/>
            <a:ext cx="3881989" cy="664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6" y="655773"/>
            <a:ext cx="2886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4854" y="0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02. PRESEN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019" y="399382"/>
            <a:ext cx="8208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포털사이트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검색 결과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7" y="975543"/>
            <a:ext cx="2466975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51818"/>
            <a:ext cx="3476625" cy="4781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92" y="116632"/>
            <a:ext cx="4119851" cy="65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122</Words>
  <Application>Microsoft Office PowerPoint</Application>
  <PresentationFormat>화면 슬라이드 쇼(4:3)</PresentationFormat>
  <Paragraphs>83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25HOUR 초기화면  </vt:lpstr>
      <vt:lpstr>반경 설정 기능 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</dc:creator>
  <cp:lastModifiedBy>쑤</cp:lastModifiedBy>
  <cp:revision>38</cp:revision>
  <dcterms:created xsi:type="dcterms:W3CDTF">2016-07-26T02:19:50Z</dcterms:created>
  <dcterms:modified xsi:type="dcterms:W3CDTF">2018-09-13T13:19:37Z</dcterms:modified>
</cp:coreProperties>
</file>